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69" r:id="rId5"/>
    <p:sldId id="270" r:id="rId6"/>
    <p:sldId id="265" r:id="rId7"/>
    <p:sldId id="258" r:id="rId8"/>
    <p:sldId id="266" r:id="rId9"/>
    <p:sldId id="267" r:id="rId10"/>
  </p:sldIdLst>
  <p:sldSz cx="18288000" cy="10287000"/>
  <p:notesSz cx="18288000" cy="10287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F15B20E-C36D-E68E-BF17-E40CE8CDCD79}" name="Laura Corcuera" initials="LC" userId="S::lcorcuera@navarrahealthcluster.com::f56d6a17-5a99-4c08-9fb0-d02a096391d6" providerId="AD"/>
  <p188:author id="{F01AF92A-3AEB-DF10-4306-C6540B041A41}" name="Laurence Lachamp | ALLIS-NA" initials="LL|AN" userId="S::laurence.lachamp@allis-na.fr::241c2ca3-aef6-4b1e-bbf1-7f32c16aef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4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83" autoAdjust="0"/>
    <p:restoredTop sz="94660"/>
  </p:normalViewPr>
  <p:slideViewPr>
    <p:cSldViewPr>
      <p:cViewPr varScale="1">
        <p:scale>
          <a:sx n="60" d="100"/>
          <a:sy n="60" d="100"/>
        </p:scale>
        <p:origin x="72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ola URDANGARIN" userId="1c476a86-9736-4c2e-a76e-ffda14d1d660" providerId="ADAL" clId="{12C4D0ED-E55F-40B0-9E65-C9A98183AF81}"/>
    <pc:docChg chg="modSld">
      <pc:chgData name="Arola URDANGARIN" userId="1c476a86-9736-4c2e-a76e-ffda14d1d660" providerId="ADAL" clId="{12C4D0ED-E55F-40B0-9E65-C9A98183AF81}" dt="2024-04-09T14:25:29.505" v="17" actId="20577"/>
      <pc:docMkLst>
        <pc:docMk/>
      </pc:docMkLst>
      <pc:sldChg chg="modSp mod">
        <pc:chgData name="Arola URDANGARIN" userId="1c476a86-9736-4c2e-a76e-ffda14d1d660" providerId="ADAL" clId="{12C4D0ED-E55F-40B0-9E65-C9A98183AF81}" dt="2024-04-09T14:25:16.463" v="13" actId="20577"/>
        <pc:sldMkLst>
          <pc:docMk/>
          <pc:sldMk cId="0" sldId="258"/>
        </pc:sldMkLst>
      </pc:sldChg>
      <pc:sldChg chg="modSp mod">
        <pc:chgData name="Arola URDANGARIN" userId="1c476a86-9736-4c2e-a76e-ffda14d1d660" providerId="ADAL" clId="{12C4D0ED-E55F-40B0-9E65-C9A98183AF81}" dt="2024-04-09T14:25:22.607" v="15" actId="20577"/>
        <pc:sldMkLst>
          <pc:docMk/>
          <pc:sldMk cId="2210234756" sldId="265"/>
        </pc:sldMkLst>
      </pc:sldChg>
      <pc:sldChg chg="modSp mod">
        <pc:chgData name="Arola URDANGARIN" userId="1c476a86-9736-4c2e-a76e-ffda14d1d660" providerId="ADAL" clId="{12C4D0ED-E55F-40B0-9E65-C9A98183AF81}" dt="2024-04-09T14:25:10.863" v="11" actId="20577"/>
        <pc:sldMkLst>
          <pc:docMk/>
          <pc:sldMk cId="3559229129" sldId="266"/>
        </pc:sldMkLst>
      </pc:sldChg>
      <pc:sldChg chg="modSp mod">
        <pc:chgData name="Arola URDANGARIN" userId="1c476a86-9736-4c2e-a76e-ffda14d1d660" providerId="ADAL" clId="{12C4D0ED-E55F-40B0-9E65-C9A98183AF81}" dt="2024-04-09T14:25:02.112" v="7" actId="20577"/>
        <pc:sldMkLst>
          <pc:docMk/>
          <pc:sldMk cId="154108299" sldId="267"/>
        </pc:sldMkLst>
      </pc:sldChg>
      <pc:sldChg chg="modSp mod">
        <pc:chgData name="Arola URDANGARIN" userId="1c476a86-9736-4c2e-a76e-ffda14d1d660" providerId="ADAL" clId="{12C4D0ED-E55F-40B0-9E65-C9A98183AF81}" dt="2024-04-09T14:25:29.505" v="17" actId="20577"/>
        <pc:sldMkLst>
          <pc:docMk/>
          <pc:sldMk cId="1063434497" sldId="270"/>
        </pc:sldMkLst>
      </pc:sldChg>
    </pc:docChg>
  </pc:docChgLst>
  <pc:docChgLst>
    <pc:chgData name="Leyre AZCONA" userId="7bf4cdf6-d7f9-42a2-a40d-30fc4835e4bc" providerId="ADAL" clId="{FDCF47DA-1744-4801-96EA-D94A2F1BB7AE}"/>
    <pc:docChg chg="modSld">
      <pc:chgData name="Leyre AZCONA" userId="7bf4cdf6-d7f9-42a2-a40d-30fc4835e4bc" providerId="ADAL" clId="{FDCF47DA-1744-4801-96EA-D94A2F1BB7AE}" dt="2025-11-05T16:16:50.238" v="0" actId="1076"/>
      <pc:docMkLst>
        <pc:docMk/>
      </pc:docMkLst>
      <pc:sldChg chg="modSp mod">
        <pc:chgData name="Leyre AZCONA" userId="7bf4cdf6-d7f9-42a2-a40d-30fc4835e4bc" providerId="ADAL" clId="{FDCF47DA-1744-4801-96EA-D94A2F1BB7AE}" dt="2025-11-05T16:16:50.238" v="0" actId="1076"/>
        <pc:sldMkLst>
          <pc:docMk/>
          <pc:sldMk cId="1253945737" sldId="269"/>
        </pc:sldMkLst>
        <pc:picChg chg="mod">
          <ac:chgData name="Leyre AZCONA" userId="7bf4cdf6-d7f9-42a2-a40d-30fc4835e4bc" providerId="ADAL" clId="{FDCF47DA-1744-4801-96EA-D94A2F1BB7AE}" dt="2025-11-05T16:16:50.238" v="0" actId="1076"/>
          <ac:picMkLst>
            <pc:docMk/>
            <pc:sldMk cId="1253945737" sldId="269"/>
            <ac:picMk id="3" creationId="{A2C133D0-1E5F-B20C-71E8-267EB7D46C0D}"/>
          </ac:picMkLst>
        </pc:picChg>
      </pc:sldChg>
    </pc:docChg>
  </pc:docChgLst>
  <pc:docChgLst>
    <pc:chgData name="Laura Corcuera" userId="f56d6a17-5a99-4c08-9fb0-d02a096391d6" providerId="ADAL" clId="{888F603B-F95C-491D-BCB2-28AC0463179C}"/>
    <pc:docChg chg="custSel modSld">
      <pc:chgData name="Laura Corcuera" userId="f56d6a17-5a99-4c08-9fb0-d02a096391d6" providerId="ADAL" clId="{888F603B-F95C-491D-BCB2-28AC0463179C}" dt="2023-07-19T13:13:18.768" v="55" actId="207"/>
      <pc:docMkLst>
        <pc:docMk/>
      </pc:docMkLst>
      <pc:sldChg chg="modSp mod">
        <pc:chgData name="Laura Corcuera" userId="f56d6a17-5a99-4c08-9fb0-d02a096391d6" providerId="ADAL" clId="{888F603B-F95C-491D-BCB2-28AC0463179C}" dt="2023-07-19T13:13:18.768" v="55" actId="207"/>
        <pc:sldMkLst>
          <pc:docMk/>
          <pc:sldMk cId="2210234756" sldId="265"/>
        </pc:sldMkLst>
      </pc:sldChg>
    </pc:docChg>
  </pc:docChgLst>
  <pc:docChgLst>
    <pc:chgData name="Leyre AZCONA" userId="7bf4cdf6-d7f9-42a2-a40d-30fc4835e4bc" providerId="ADAL" clId="{CC3790FB-E14B-459C-89E1-57FE8F476070}"/>
    <pc:docChg chg="modSld">
      <pc:chgData name="Leyre AZCONA" userId="7bf4cdf6-d7f9-42a2-a40d-30fc4835e4bc" providerId="ADAL" clId="{CC3790FB-E14B-459C-89E1-57FE8F476070}" dt="2023-08-18T10:00:27.988" v="24"/>
      <pc:docMkLst>
        <pc:docMk/>
      </pc:docMkLst>
      <pc:sldChg chg="modSp mod">
        <pc:chgData name="Leyre AZCONA" userId="7bf4cdf6-d7f9-42a2-a40d-30fc4835e4bc" providerId="ADAL" clId="{CC3790FB-E14B-459C-89E1-57FE8F476070}" dt="2023-08-18T09:59:29.336" v="9" actId="122"/>
        <pc:sldMkLst>
          <pc:docMk/>
          <pc:sldMk cId="0" sldId="256"/>
        </pc:sldMkLst>
      </pc:sldChg>
      <pc:sldChg chg="modSp mod">
        <pc:chgData name="Leyre AZCONA" userId="7bf4cdf6-d7f9-42a2-a40d-30fc4835e4bc" providerId="ADAL" clId="{CC3790FB-E14B-459C-89E1-57FE8F476070}" dt="2023-08-18T09:59:41.859" v="12"/>
        <pc:sldMkLst>
          <pc:docMk/>
          <pc:sldMk cId="0" sldId="257"/>
        </pc:sldMkLst>
      </pc:sldChg>
      <pc:sldChg chg="modSp mod delCm">
        <pc:chgData name="Leyre AZCONA" userId="7bf4cdf6-d7f9-42a2-a40d-30fc4835e4bc" providerId="ADAL" clId="{CC3790FB-E14B-459C-89E1-57FE8F476070}" dt="2023-08-18T10:00:00.212" v="15"/>
        <pc:sldMkLst>
          <pc:docMk/>
          <pc:sldMk cId="0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9.365" v="5"/>
              <pc2:cmMkLst xmlns:pc2="http://schemas.microsoft.com/office/powerpoint/2019/9/main/command">
                <pc:docMk/>
                <pc:sldMk cId="0" sldId="258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7.807" v="4"/>
              <pc2:cmMkLst xmlns:pc2="http://schemas.microsoft.com/office/powerpoint/2019/9/main/command">
                <pc:docMk/>
                <pc:sldMk cId="0" sldId="258"/>
                <pc2:cmMk id="{2A9AF55A-759D-4439-A4BB-3989FBE5B77F}"/>
              </pc2:cmMkLst>
            </pc226:cmChg>
          </p:ext>
        </pc:extLst>
      </pc:sldChg>
      <pc:sldChg chg="modSp mod delCm">
        <pc:chgData name="Leyre AZCONA" userId="7bf4cdf6-d7f9-42a2-a40d-30fc4835e4bc" providerId="ADAL" clId="{CC3790FB-E14B-459C-89E1-57FE8F476070}" dt="2023-08-18T10:00:11.657" v="18"/>
        <pc:sldMkLst>
          <pc:docMk/>
          <pc:sldMk cId="3559229129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4.725" v="3"/>
              <pc2:cmMkLst xmlns:pc2="http://schemas.microsoft.com/office/powerpoint/2019/9/main/command">
                <pc:docMk/>
                <pc:sldMk cId="3559229129" sldId="266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56.771" v="2"/>
              <pc2:cmMkLst xmlns:pc2="http://schemas.microsoft.com/office/powerpoint/2019/9/main/command">
                <pc:docMk/>
                <pc:sldMk cId="3559229129" sldId="266"/>
                <pc2:cmMk id="{2A9AF55A-759D-4439-A4BB-3989FBE5B77F}"/>
              </pc2:cmMkLst>
            </pc226:cmChg>
          </p:ext>
        </pc:extLst>
      </pc:sldChg>
      <pc:sldChg chg="modSp mod delCm">
        <pc:chgData name="Leyre AZCONA" userId="7bf4cdf6-d7f9-42a2-a40d-30fc4835e4bc" providerId="ADAL" clId="{CC3790FB-E14B-459C-89E1-57FE8F476070}" dt="2023-08-18T10:00:27.988" v="24"/>
        <pc:sldMkLst>
          <pc:docMk/>
          <pc:sldMk cId="154108299" sldId="2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41.406" v="1"/>
              <pc2:cmMkLst xmlns:pc2="http://schemas.microsoft.com/office/powerpoint/2019/9/main/command">
                <pc:docMk/>
                <pc:sldMk cId="154108299" sldId="267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35.156" v="0"/>
              <pc2:cmMkLst xmlns:pc2="http://schemas.microsoft.com/office/powerpoint/2019/9/main/command">
                <pc:docMk/>
                <pc:sldMk cId="154108299" sldId="267"/>
                <pc2:cmMk id="{2A9AF55A-759D-4439-A4BB-3989FBE5B77F}"/>
              </pc2:cmMkLst>
            </pc226:cmChg>
          </p:ext>
        </pc:extLst>
      </pc:sldChg>
    </pc:docChg>
  </pc:docChgLst>
  <pc:docChgLst>
    <pc:chgData name="Leyre AZCONA" userId="7bf4cdf6-d7f9-42a2-a40d-30fc4835e4bc" providerId="ADAL" clId="{385CBD2C-9D52-42BB-8896-5968C3A147A4}"/>
    <pc:docChg chg="custSel modSld">
      <pc:chgData name="Leyre AZCONA" userId="7bf4cdf6-d7f9-42a2-a40d-30fc4835e4bc" providerId="ADAL" clId="{385CBD2C-9D52-42BB-8896-5968C3A147A4}" dt="2025-09-17T21:24:59.555" v="19" actId="14100"/>
      <pc:docMkLst>
        <pc:docMk/>
      </pc:docMkLst>
      <pc:sldChg chg="modSp mod">
        <pc:chgData name="Leyre AZCONA" userId="7bf4cdf6-d7f9-42a2-a40d-30fc4835e4bc" providerId="ADAL" clId="{385CBD2C-9D52-42BB-8896-5968C3A147A4}" dt="2025-09-17T21:20:32.248" v="5" actId="20577"/>
        <pc:sldMkLst>
          <pc:docMk/>
          <pc:sldMk cId="0" sldId="258"/>
        </pc:sldMkLst>
      </pc:sldChg>
      <pc:sldChg chg="modSp mod">
        <pc:chgData name="Leyre AZCONA" userId="7bf4cdf6-d7f9-42a2-a40d-30fc4835e4bc" providerId="ADAL" clId="{385CBD2C-9D52-42BB-8896-5968C3A147A4}" dt="2025-09-17T21:20:28.110" v="3" actId="20577"/>
        <pc:sldMkLst>
          <pc:docMk/>
          <pc:sldMk cId="2210234756" sldId="265"/>
        </pc:sldMkLst>
      </pc:sldChg>
      <pc:sldChg chg="modSp mod">
        <pc:chgData name="Leyre AZCONA" userId="7bf4cdf6-d7f9-42a2-a40d-30fc4835e4bc" providerId="ADAL" clId="{385CBD2C-9D52-42BB-8896-5968C3A147A4}" dt="2025-09-17T21:20:36.272" v="7" actId="20577"/>
        <pc:sldMkLst>
          <pc:docMk/>
          <pc:sldMk cId="3559229129" sldId="266"/>
        </pc:sldMkLst>
      </pc:sldChg>
      <pc:sldChg chg="modSp mod">
        <pc:chgData name="Leyre AZCONA" userId="7bf4cdf6-d7f9-42a2-a40d-30fc4835e4bc" providerId="ADAL" clId="{385CBD2C-9D52-42BB-8896-5968C3A147A4}" dt="2025-09-17T21:20:45.349" v="11" actId="20577"/>
        <pc:sldMkLst>
          <pc:docMk/>
          <pc:sldMk cId="154108299" sldId="267"/>
        </pc:sldMkLst>
      </pc:sldChg>
      <pc:sldChg chg="addSp delSp modSp mod">
        <pc:chgData name="Leyre AZCONA" userId="7bf4cdf6-d7f9-42a2-a40d-30fc4835e4bc" providerId="ADAL" clId="{385CBD2C-9D52-42BB-8896-5968C3A147A4}" dt="2025-09-17T21:24:59.555" v="19" actId="14100"/>
        <pc:sldMkLst>
          <pc:docMk/>
          <pc:sldMk cId="1253945737" sldId="269"/>
        </pc:sldMkLst>
      </pc:sldChg>
      <pc:sldChg chg="modSp mod">
        <pc:chgData name="Leyre AZCONA" userId="7bf4cdf6-d7f9-42a2-a40d-30fc4835e4bc" providerId="ADAL" clId="{385CBD2C-9D52-42BB-8896-5968C3A147A4}" dt="2025-09-17T21:20:21.417" v="1" actId="20577"/>
        <pc:sldMkLst>
          <pc:docMk/>
          <pc:sldMk cId="1063434497" sldId="270"/>
        </pc:sldMkLst>
      </pc:sldChg>
    </pc:docChg>
  </pc:docChgLst>
  <pc:docChgLst>
    <pc:chgData name="Leyre AZCONA" userId="7bf4cdf6-d7f9-42a2-a40d-30fc4835e4bc" providerId="ADAL" clId="{D6FD7442-DAD5-4723-9AF5-87E505C2D526}"/>
    <pc:docChg chg="custSel addSld delSld modSld sldOrd">
      <pc:chgData name="Leyre AZCONA" userId="7bf4cdf6-d7f9-42a2-a40d-30fc4835e4bc" providerId="ADAL" clId="{D6FD7442-DAD5-4723-9AF5-87E505C2D526}" dt="2024-09-04T18:22:28.662" v="416" actId="14100"/>
      <pc:docMkLst>
        <pc:docMk/>
      </pc:docMkLst>
      <pc:sldChg chg="addSp modSp del mod">
        <pc:chgData name="Leyre AZCONA" userId="7bf4cdf6-d7f9-42a2-a40d-30fc4835e4bc" providerId="ADAL" clId="{D6FD7442-DAD5-4723-9AF5-87E505C2D526}" dt="2024-04-08T14:31:32.542" v="11" actId="47"/>
        <pc:sldMkLst>
          <pc:docMk/>
          <pc:sldMk cId="0" sldId="256"/>
        </pc:sldMkLst>
      </pc:sldChg>
      <pc:sldChg chg="modSp del mod">
        <pc:chgData name="Leyre AZCONA" userId="7bf4cdf6-d7f9-42a2-a40d-30fc4835e4bc" providerId="ADAL" clId="{D6FD7442-DAD5-4723-9AF5-87E505C2D526}" dt="2024-04-08T14:37:55.245" v="34" actId="47"/>
        <pc:sldMkLst>
          <pc:docMk/>
          <pc:sldMk cId="0" sldId="257"/>
        </pc:sldMkLst>
      </pc:sldChg>
      <pc:sldChg chg="addSp delSp modSp mod">
        <pc:chgData name="Leyre AZCONA" userId="7bf4cdf6-d7f9-42a2-a40d-30fc4835e4bc" providerId="ADAL" clId="{D6FD7442-DAD5-4723-9AF5-87E505C2D526}" dt="2024-04-08T15:48:54.920" v="379" actId="14100"/>
        <pc:sldMkLst>
          <pc:docMk/>
          <pc:sldMk cId="0" sldId="258"/>
        </pc:sldMkLst>
      </pc:sldChg>
      <pc:sldChg chg="addSp delSp modSp mod">
        <pc:chgData name="Leyre AZCONA" userId="7bf4cdf6-d7f9-42a2-a40d-30fc4835e4bc" providerId="ADAL" clId="{D6FD7442-DAD5-4723-9AF5-87E505C2D526}" dt="2024-04-08T15:40:27.322" v="371" actId="20577"/>
        <pc:sldMkLst>
          <pc:docMk/>
          <pc:sldMk cId="2210234756" sldId="265"/>
        </pc:sldMkLst>
      </pc:sldChg>
      <pc:sldChg chg="addSp delSp modSp mod">
        <pc:chgData name="Leyre AZCONA" userId="7bf4cdf6-d7f9-42a2-a40d-30fc4835e4bc" providerId="ADAL" clId="{D6FD7442-DAD5-4723-9AF5-87E505C2D526}" dt="2024-04-08T15:53:21.196" v="401" actId="1076"/>
        <pc:sldMkLst>
          <pc:docMk/>
          <pc:sldMk cId="3559229129" sldId="266"/>
        </pc:sldMkLst>
      </pc:sldChg>
      <pc:sldChg chg="addSp delSp modSp mod">
        <pc:chgData name="Leyre AZCONA" userId="7bf4cdf6-d7f9-42a2-a40d-30fc4835e4bc" providerId="ADAL" clId="{D6FD7442-DAD5-4723-9AF5-87E505C2D526}" dt="2024-04-08T15:54:42.712" v="407" actId="14100"/>
        <pc:sldMkLst>
          <pc:docMk/>
          <pc:sldMk cId="154108299" sldId="267"/>
        </pc:sldMkLst>
      </pc:sldChg>
      <pc:sldChg chg="new del">
        <pc:chgData name="Leyre AZCONA" userId="7bf4cdf6-d7f9-42a2-a40d-30fc4835e4bc" providerId="ADAL" clId="{D6FD7442-DAD5-4723-9AF5-87E505C2D526}" dt="2024-04-08T14:31:31.045" v="10" actId="47"/>
        <pc:sldMkLst>
          <pc:docMk/>
          <pc:sldMk cId="1413612427" sldId="268"/>
        </pc:sldMkLst>
      </pc:sldChg>
      <pc:sldChg chg="new del">
        <pc:chgData name="Leyre AZCONA" userId="7bf4cdf6-d7f9-42a2-a40d-30fc4835e4bc" providerId="ADAL" clId="{D6FD7442-DAD5-4723-9AF5-87E505C2D526}" dt="2024-04-08T14:31:18.046" v="6" actId="47"/>
        <pc:sldMkLst>
          <pc:docMk/>
          <pc:sldMk cId="2788078725" sldId="268"/>
        </pc:sldMkLst>
      </pc:sldChg>
      <pc:sldChg chg="addSp delSp modSp new mod ord">
        <pc:chgData name="Leyre AZCONA" userId="7bf4cdf6-d7f9-42a2-a40d-30fc4835e4bc" providerId="ADAL" clId="{D6FD7442-DAD5-4723-9AF5-87E505C2D526}" dt="2024-09-04T18:22:28.662" v="416" actId="14100"/>
        <pc:sldMkLst>
          <pc:docMk/>
          <pc:sldMk cId="1253945737" sldId="269"/>
        </pc:sldMkLst>
      </pc:sldChg>
      <pc:sldChg chg="addSp delSp modSp add mod">
        <pc:chgData name="Leyre AZCONA" userId="7bf4cdf6-d7f9-42a2-a40d-30fc4835e4bc" providerId="ADAL" clId="{D6FD7442-DAD5-4723-9AF5-87E505C2D526}" dt="2024-04-08T14:37:50.376" v="33" actId="1076"/>
        <pc:sldMkLst>
          <pc:docMk/>
          <pc:sldMk cId="1063434497" sldId="270"/>
        </pc:sldMkLst>
      </pc:sldChg>
    </pc:docChg>
  </pc:docChgLst>
  <pc:docChgLst>
    <pc:chgData name="Eurorégion NAEN - Stagiaire" userId="S::stagiaire@euroregion-naen.eu::6de51e5d-740e-49da-8dcc-82f28970bfc7" providerId="AD" clId="Web-{6917D76E-28D5-8FE0-14B8-EBE0DD0C219C}"/>
    <pc:docChg chg="modSld">
      <pc:chgData name="Eurorégion NAEN - Stagiaire" userId="S::stagiaire@euroregion-naen.eu::6de51e5d-740e-49da-8dcc-82f28970bfc7" providerId="AD" clId="Web-{6917D76E-28D5-8FE0-14B8-EBE0DD0C219C}" dt="2024-09-13T13:32:26.021" v="0"/>
      <pc:docMkLst>
        <pc:docMk/>
      </pc:docMkLst>
      <pc:sldChg chg="delSp">
        <pc:chgData name="Eurorégion NAEN - Stagiaire" userId="S::stagiaire@euroregion-naen.eu::6de51e5d-740e-49da-8dcc-82f28970bfc7" providerId="AD" clId="Web-{6917D76E-28D5-8FE0-14B8-EBE0DD0C219C}" dt="2024-09-13T13:32:26.021" v="0"/>
        <pc:sldMkLst>
          <pc:docMk/>
          <pc:sldMk cId="1253945737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65"/>
            <a:ext cx="18286435" cy="1024862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0613587" y="759262"/>
            <a:ext cx="7675245" cy="7297420"/>
          </a:xfrm>
          <a:custGeom>
            <a:avLst/>
            <a:gdLst/>
            <a:ahLst/>
            <a:cxnLst/>
            <a:rect l="l" t="t" r="r" b="b"/>
            <a:pathLst>
              <a:path w="7675244" h="7297420">
                <a:moveTo>
                  <a:pt x="7675066" y="7297340"/>
                </a:moveTo>
                <a:lnTo>
                  <a:pt x="0" y="7297340"/>
                </a:lnTo>
                <a:lnTo>
                  <a:pt x="0" y="0"/>
                </a:lnTo>
                <a:lnTo>
                  <a:pt x="7675066" y="0"/>
                </a:lnTo>
                <a:lnTo>
                  <a:pt x="7675066" y="72973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238124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42219" y="865010"/>
            <a:ext cx="10403560" cy="13023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01843" y="3134211"/>
            <a:ext cx="15884313" cy="30867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r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A2C133D0-1E5F-B20C-71E8-267EB7D46C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-15279"/>
            <a:ext cx="15468600" cy="1031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945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0">
            <a:extLst>
              <a:ext uri="{FF2B5EF4-FFF2-40B4-BE49-F238E27FC236}">
                <a16:creationId xmlns:a16="http://schemas.microsoft.com/office/drawing/2014/main" id="{853A0ADC-4B6E-9C0A-2BA8-554F380127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95800" y="266700"/>
            <a:ext cx="10403560" cy="1211229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05"/>
              </a:spcBef>
            </a:pPr>
            <a:r>
              <a:rPr sz="3600" spc="60" dirty="0"/>
              <a:t>ESTRUCTURA</a:t>
            </a:r>
            <a:r>
              <a:rPr sz="3600" spc="-195" dirty="0"/>
              <a:t> </a:t>
            </a:r>
            <a:r>
              <a:rPr sz="3600" spc="110" dirty="0"/>
              <a:t>DEL</a:t>
            </a:r>
            <a:r>
              <a:rPr sz="3600" spc="-195" dirty="0"/>
              <a:t> </a:t>
            </a:r>
            <a:r>
              <a:rPr sz="3600" spc="135" dirty="0"/>
              <a:t>DECK</a:t>
            </a:r>
            <a:endParaRPr sz="3600" dirty="0"/>
          </a:p>
          <a:p>
            <a:pPr algn="ctr">
              <a:lnSpc>
                <a:spcPct val="100000"/>
              </a:lnSpc>
              <a:spcBef>
                <a:spcPts val="800"/>
              </a:spcBef>
            </a:pPr>
            <a:r>
              <a:rPr sz="2600" spc="-25" dirty="0">
                <a:solidFill>
                  <a:srgbClr val="377093"/>
                </a:solidFill>
              </a:rPr>
              <a:t>PREMIO</a:t>
            </a:r>
            <a:r>
              <a:rPr sz="2600" spc="-5" dirty="0">
                <a:solidFill>
                  <a:srgbClr val="377093"/>
                </a:solidFill>
              </a:rPr>
              <a:t> </a:t>
            </a:r>
            <a:r>
              <a:rPr sz="2600" spc="5" dirty="0">
                <a:solidFill>
                  <a:srgbClr val="377093"/>
                </a:solidFill>
              </a:rPr>
              <a:t>BIO-SALUD</a:t>
            </a:r>
            <a:r>
              <a:rPr lang="fr-FR" sz="2600" spc="5" dirty="0">
                <a:solidFill>
                  <a:srgbClr val="377093"/>
                </a:solidFill>
              </a:rPr>
              <a:t> </a:t>
            </a:r>
            <a:r>
              <a:rPr lang="fr-FR" sz="2600" spc="30" dirty="0">
                <a:solidFill>
                  <a:srgbClr val="377093"/>
                </a:solidFill>
              </a:rPr>
              <a:t>EUROREGIONAL </a:t>
            </a:r>
            <a:r>
              <a:rPr sz="2600" spc="5" dirty="0">
                <a:solidFill>
                  <a:srgbClr val="377093"/>
                </a:solidFill>
              </a:rPr>
              <a:t>202</a:t>
            </a:r>
            <a:r>
              <a:rPr lang="fr-FR" sz="2600" spc="5" dirty="0">
                <a:solidFill>
                  <a:srgbClr val="377093"/>
                </a:solidFill>
              </a:rPr>
              <a:t>6</a:t>
            </a:r>
            <a:endParaRPr sz="26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D77DA2F-8017-5B22-0B65-2A767E4067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659"/>
          <a:stretch/>
        </p:blipFill>
        <p:spPr>
          <a:xfrm>
            <a:off x="2971800" y="2247900"/>
            <a:ext cx="14861178" cy="680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434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AE6467-0134-2FA2-8C04-95C8A052A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33800" y="1779947"/>
            <a:ext cx="14342956" cy="7386638"/>
          </a:xfrm>
        </p:spPr>
        <p:txBody>
          <a:bodyPr/>
          <a:lstStyle/>
          <a:p>
            <a:pPr>
              <a:buSzPct val="150000"/>
            </a:pPr>
            <a:r>
              <a:rPr lang="es-E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Carácter innovador y disruptivo. 30 puntos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Necesidad médica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Propuesta de valor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Análisis competitivo</a:t>
            </a:r>
          </a:p>
          <a:p>
            <a:pPr marL="457200" indent="-457200">
              <a:buFontTx/>
              <a:buChar char="-"/>
            </a:pPr>
            <a:endParaRPr lang="es-ES" sz="2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buSzPct val="150000"/>
            </a:pPr>
            <a:r>
              <a:rPr lang="es-E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Potencial de crecimiento / competitividad. 30 puntos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Modelo de negocio 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Compromiso con la sostenibilidad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 de desarrollo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Equipo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Datos económicos del formulario de registro (facturación, balance y contratación)</a:t>
            </a:r>
          </a:p>
          <a:p>
            <a:endParaRPr lang="es-ES" sz="2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buSzPct val="150000"/>
            </a:pPr>
            <a:r>
              <a:rPr lang="es-E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Hito significativo en los últimos 18 meses. 20 puntos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Logros</a:t>
            </a:r>
          </a:p>
          <a:p>
            <a:endParaRPr lang="es-ES" sz="2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buSzPct val="150000"/>
            </a:pPr>
            <a:r>
              <a:rPr lang="es-E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Estrategia de desarrollo internacional. 20 puntos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Estrategia de desarrollo internacional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Cooperación a nivel </a:t>
            </a:r>
            <a:r>
              <a:rPr lang="es-ES" sz="2400" b="1" dirty="0" err="1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eurorregional</a:t>
            </a:r>
            <a:endParaRPr lang="es-ES" sz="2400" b="1" dirty="0">
              <a:solidFill>
                <a:srgbClr val="2E406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s-ES" sz="2400" dirty="0"/>
          </a:p>
          <a:p>
            <a:endParaRPr lang="es-ES" sz="2400" dirty="0"/>
          </a:p>
        </p:txBody>
      </p:sp>
      <p:sp>
        <p:nvSpPr>
          <p:cNvPr id="6" name="object 60">
            <a:extLst>
              <a:ext uri="{FF2B5EF4-FFF2-40B4-BE49-F238E27FC236}">
                <a16:creationId xmlns:a16="http://schemas.microsoft.com/office/drawing/2014/main" id="{32F476D4-82EC-BFD2-7173-90DC315D5C8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95800" y="266700"/>
            <a:ext cx="10403560" cy="1211229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05"/>
              </a:spcBef>
            </a:pPr>
            <a:r>
              <a:rPr lang="fr-FR" sz="3600" spc="60" dirty="0"/>
              <a:t>CRITERIOS DE VALORACION</a:t>
            </a:r>
            <a:endParaRPr sz="3600" dirty="0"/>
          </a:p>
          <a:p>
            <a:pPr algn="ctr">
              <a:lnSpc>
                <a:spcPct val="100000"/>
              </a:lnSpc>
              <a:spcBef>
                <a:spcPts val="800"/>
              </a:spcBef>
            </a:pPr>
            <a:r>
              <a:rPr sz="2600" spc="-25" dirty="0">
                <a:solidFill>
                  <a:srgbClr val="377093"/>
                </a:solidFill>
              </a:rPr>
              <a:t>PREMIO</a:t>
            </a:r>
            <a:r>
              <a:rPr sz="2600" spc="-5" dirty="0">
                <a:solidFill>
                  <a:srgbClr val="377093"/>
                </a:solidFill>
              </a:rPr>
              <a:t> </a:t>
            </a:r>
            <a:r>
              <a:rPr sz="2600" spc="5" dirty="0">
                <a:solidFill>
                  <a:srgbClr val="377093"/>
                </a:solidFill>
              </a:rPr>
              <a:t>BIO-SALUD</a:t>
            </a:r>
            <a:r>
              <a:rPr lang="fr-FR" sz="2600" spc="5" dirty="0">
                <a:solidFill>
                  <a:srgbClr val="377093"/>
                </a:solidFill>
              </a:rPr>
              <a:t> </a:t>
            </a:r>
            <a:r>
              <a:rPr lang="fr-FR" sz="2600" spc="30" dirty="0">
                <a:solidFill>
                  <a:srgbClr val="377093"/>
                </a:solidFill>
              </a:rPr>
              <a:t>EUROREGIONAL </a:t>
            </a:r>
            <a:r>
              <a:rPr sz="2600" spc="5" dirty="0">
                <a:solidFill>
                  <a:srgbClr val="377093"/>
                </a:solidFill>
              </a:rPr>
              <a:t>202</a:t>
            </a:r>
            <a:r>
              <a:rPr lang="fr-FR" sz="2600" spc="5" dirty="0">
                <a:solidFill>
                  <a:srgbClr val="377093"/>
                </a:solidFill>
              </a:rPr>
              <a:t>6</a:t>
            </a:r>
            <a:endParaRPr sz="26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7C140CD-1F79-8FD1-E16C-E5D5776E5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3217" y="1646820"/>
            <a:ext cx="504000" cy="57105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98BAB18-52F3-C60D-EDB3-E117F86A0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024" y="3543300"/>
            <a:ext cx="504000" cy="58103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F91F74F-F938-C325-88C0-366D141204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4903" y="6057900"/>
            <a:ext cx="504000" cy="57134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881F7E3-C719-EE8C-20B1-71D998F83C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8024" y="7277100"/>
            <a:ext cx="504000" cy="57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23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4907" y="495300"/>
            <a:ext cx="10403560" cy="1302385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lang="es-ES_tradnl" spc="35" dirty="0"/>
              <a:t>CARÁCTER INNOVADOR Y DISRUPTIVO</a:t>
            </a:r>
            <a:endParaRPr spc="20" dirty="0"/>
          </a:p>
          <a:p>
            <a:pPr algn="ctr">
              <a:lnSpc>
                <a:spcPct val="100000"/>
              </a:lnSpc>
              <a:spcBef>
                <a:spcPts val="710"/>
              </a:spcBef>
            </a:pPr>
            <a:r>
              <a:rPr sz="3000" spc="-30" dirty="0">
                <a:solidFill>
                  <a:srgbClr val="377093"/>
                </a:solidFill>
              </a:rPr>
              <a:t>PREMIO</a:t>
            </a:r>
            <a:r>
              <a:rPr sz="3000" spc="10" dirty="0">
                <a:solidFill>
                  <a:srgbClr val="377093"/>
                </a:solidFill>
              </a:rPr>
              <a:t> </a:t>
            </a:r>
            <a:r>
              <a:rPr sz="3000" spc="5" dirty="0">
                <a:solidFill>
                  <a:srgbClr val="377093"/>
                </a:solidFill>
              </a:rPr>
              <a:t>BIO-SALUD</a:t>
            </a:r>
            <a:r>
              <a:rPr lang="fr-FR" sz="3000" spc="5" dirty="0">
                <a:solidFill>
                  <a:srgbClr val="377093"/>
                </a:solidFill>
              </a:rPr>
              <a:t> </a:t>
            </a:r>
            <a:r>
              <a:rPr lang="fr-FR" sz="3000" spc="35" dirty="0">
                <a:solidFill>
                  <a:srgbClr val="377093"/>
                </a:solidFill>
              </a:rPr>
              <a:t>EUROREGIONAL </a:t>
            </a:r>
            <a:r>
              <a:rPr sz="3000" spc="5" dirty="0">
                <a:solidFill>
                  <a:srgbClr val="377093"/>
                </a:solidFill>
              </a:rPr>
              <a:t>202</a:t>
            </a:r>
            <a:r>
              <a:rPr lang="fr-FR" sz="3000" spc="5" dirty="0">
                <a:solidFill>
                  <a:srgbClr val="377093"/>
                </a:solidFill>
              </a:rPr>
              <a:t>6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578657" y="2484881"/>
            <a:ext cx="13159193" cy="67223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600"/>
              </a:spcBef>
              <a:spcAft>
                <a:spcPts val="600"/>
              </a:spcAft>
            </a:pPr>
            <a:r>
              <a:rPr lang="es-ES" sz="2400" b="1" spc="145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Necesidad médica o problemática cubierta</a:t>
            </a:r>
          </a:p>
          <a:p>
            <a:pPr marL="9271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14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Las n</a:t>
            </a:r>
            <a:r>
              <a:rPr sz="2400" b="1" spc="145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ecesidad</a:t>
            </a:r>
            <a:r>
              <a:rPr lang="es-ES" sz="2400" b="1" spc="14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</a:t>
            </a:r>
            <a:r>
              <a:rPr sz="2400" b="1" spc="5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_tradnl" sz="2400" b="1" spc="5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</a:t>
            </a:r>
            <a:r>
              <a:rPr sz="2400" b="1" spc="114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médica</a:t>
            </a:r>
            <a:r>
              <a:rPr lang="es-ES" sz="2400" b="1" spc="114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s)</a:t>
            </a:r>
            <a:r>
              <a:rPr sz="2400" b="1" spc="5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sz="2400" b="1" spc="10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que</a:t>
            </a:r>
            <a:r>
              <a:rPr sz="2400" b="1" spc="5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sz="2400" b="1" spc="120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cubre</a:t>
            </a:r>
            <a:r>
              <a:rPr lang="es-ES_tradnl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e</a:t>
            </a:r>
            <a:r>
              <a:rPr sz="2400" b="1" spc="125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pidemiología</a:t>
            </a:r>
            <a:r>
              <a:rPr lang="es-ES" sz="2400" b="1" spc="12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(si aplica).</a:t>
            </a:r>
            <a:endParaRPr sz="2400" b="1" spc="125" dirty="0">
              <a:solidFill>
                <a:srgbClr val="376F9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9271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9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Datos de mercado</a:t>
            </a:r>
          </a:p>
          <a:p>
            <a:pPr marL="469900" lvl="1">
              <a:spcBef>
                <a:spcPts val="600"/>
              </a:spcBef>
              <a:spcAft>
                <a:spcPts val="600"/>
              </a:spcAft>
            </a:pPr>
            <a:endParaRPr lang="es-ES" sz="2400" strike="sngStrike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2700">
              <a:spcBef>
                <a:spcPts val="600"/>
              </a:spcBef>
              <a:spcAft>
                <a:spcPts val="600"/>
              </a:spcAft>
            </a:pPr>
            <a:r>
              <a:rPr lang="es-ES_tradnl" sz="2400" b="1" spc="90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Propuesta de Valor</a:t>
            </a:r>
          </a:p>
          <a:p>
            <a:pPr marL="81280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9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Descripción de la(s) solución(es) de la empresa: Estado de desarrollo de la solución o soluciones. Si aplica, resultados  disponibles de las pruebas de concepto realizados y futuros. </a:t>
            </a:r>
          </a:p>
          <a:p>
            <a:pPr marL="812800" marR="245999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9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Estrategia científico-técnica.</a:t>
            </a:r>
          </a:p>
          <a:p>
            <a:pPr marL="469900" marR="2459990" lvl="1" algn="just">
              <a:spcBef>
                <a:spcPts val="600"/>
              </a:spcBef>
              <a:spcAft>
                <a:spcPts val="600"/>
              </a:spcAft>
            </a:pPr>
            <a:endParaRPr lang="es-ES" sz="2400" b="1" spc="90" dirty="0">
              <a:solidFill>
                <a:srgbClr val="376F9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2700" marR="2459990" algn="just">
              <a:spcBef>
                <a:spcPts val="600"/>
              </a:spcBef>
              <a:spcAft>
                <a:spcPts val="600"/>
              </a:spcAft>
            </a:pPr>
            <a:r>
              <a:rPr lang="es-ES_tradnl" sz="2400" b="1" spc="90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Análisis Competitivo</a:t>
            </a:r>
          </a:p>
          <a:p>
            <a:pPr marL="927100" marR="245999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Principales</a:t>
            </a:r>
            <a:r>
              <a:rPr lang="es-ES" sz="2400" b="1" spc="6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2400" b="1" spc="10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características</a:t>
            </a:r>
            <a:r>
              <a:rPr lang="es-ES" sz="2400" b="1" spc="6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2400" b="1" spc="9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</a:t>
            </a:r>
            <a:r>
              <a:rPr lang="es-ES" sz="2400" b="1" spc="6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2400" b="1" spc="7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los </a:t>
            </a: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competidores y ventaja competitiva frente a ellos.</a:t>
            </a:r>
            <a:endParaRPr lang="es-ES_tradnl" sz="2400" b="1" spc="90" dirty="0">
              <a:solidFill>
                <a:srgbClr val="376F9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2700">
              <a:spcBef>
                <a:spcPts val="600"/>
              </a:spcBef>
              <a:spcAft>
                <a:spcPts val="600"/>
              </a:spcAft>
            </a:pPr>
            <a:endParaRPr lang="es-ES" sz="2400" b="1" spc="90" dirty="0">
              <a:solidFill>
                <a:srgbClr val="376F90"/>
              </a:solidFill>
              <a:latin typeface="Tahoma"/>
              <a:cs typeface="Tahoma"/>
            </a:endParaRPr>
          </a:p>
        </p:txBody>
      </p:sp>
      <p:sp>
        <p:nvSpPr>
          <p:cNvPr id="3" name="Heptagone 2">
            <a:extLst>
              <a:ext uri="{FF2B5EF4-FFF2-40B4-BE49-F238E27FC236}">
                <a16:creationId xmlns:a16="http://schemas.microsoft.com/office/drawing/2014/main" id="{73174ABB-C0C2-FD89-1ED9-7D2E792DFEF9}"/>
              </a:ext>
            </a:extLst>
          </p:cNvPr>
          <p:cNvSpPr/>
          <p:nvPr/>
        </p:nvSpPr>
        <p:spPr>
          <a:xfrm>
            <a:off x="2801079" y="495300"/>
            <a:ext cx="1356907" cy="1302385"/>
          </a:xfrm>
          <a:prstGeom prst="heptagon">
            <a:avLst/>
          </a:prstGeom>
          <a:solidFill>
            <a:srgbClr val="2E406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CB40713-E66A-8668-6290-99A44BE98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523" y="3108113"/>
            <a:ext cx="823508" cy="70714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03B0A61-3503-749E-A1C9-9B53623E2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2976" y="5386908"/>
            <a:ext cx="791632" cy="8382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1C6C7DF-CE0C-8376-6970-E25F8DBEED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9532" y="7891252"/>
            <a:ext cx="675076" cy="92721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EA1BC70-1398-F18D-700F-AEE7FD281F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3581" y="2286314"/>
            <a:ext cx="684000" cy="684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A17ED30-A80B-9E51-4E18-B03C34B21F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3153" y="4438488"/>
            <a:ext cx="684000" cy="684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09AD1F0-8D1C-757E-925E-224B13F07E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3810" y="7245698"/>
            <a:ext cx="684000" cy="66217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06484" y="578319"/>
            <a:ext cx="13349693" cy="1300356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lang="es-ES_tradnl" spc="35" dirty="0"/>
              <a:t>POTENCIAL DE CRECIMIENTO / COMPETITIVIDAD</a:t>
            </a:r>
            <a:endParaRPr spc="20" dirty="0"/>
          </a:p>
          <a:p>
            <a:pPr algn="ctr">
              <a:lnSpc>
                <a:spcPct val="100000"/>
              </a:lnSpc>
              <a:spcBef>
                <a:spcPts val="710"/>
              </a:spcBef>
            </a:pPr>
            <a:r>
              <a:rPr sz="3000" spc="-30" dirty="0">
                <a:solidFill>
                  <a:srgbClr val="377093"/>
                </a:solidFill>
              </a:rPr>
              <a:t>PREMIO</a:t>
            </a:r>
            <a:r>
              <a:rPr sz="3000" spc="10" dirty="0">
                <a:solidFill>
                  <a:srgbClr val="377093"/>
                </a:solidFill>
              </a:rPr>
              <a:t> </a:t>
            </a:r>
            <a:r>
              <a:rPr sz="3000" spc="5" dirty="0">
                <a:solidFill>
                  <a:srgbClr val="377093"/>
                </a:solidFill>
              </a:rPr>
              <a:t>BIO-SALUD</a:t>
            </a:r>
            <a:r>
              <a:rPr lang="fr-FR" sz="3000" spc="5" dirty="0">
                <a:solidFill>
                  <a:srgbClr val="377093"/>
                </a:solidFill>
              </a:rPr>
              <a:t> </a:t>
            </a:r>
            <a:r>
              <a:rPr lang="fr-FR" sz="3000" spc="35" dirty="0">
                <a:solidFill>
                  <a:srgbClr val="377093"/>
                </a:solidFill>
              </a:rPr>
              <a:t>EUROREGIONAL </a:t>
            </a:r>
            <a:r>
              <a:rPr sz="3000" spc="5" dirty="0">
                <a:solidFill>
                  <a:srgbClr val="377093"/>
                </a:solidFill>
              </a:rPr>
              <a:t>202</a:t>
            </a:r>
            <a:r>
              <a:rPr lang="fr-FR" sz="3000" spc="5" dirty="0">
                <a:solidFill>
                  <a:srgbClr val="377093"/>
                </a:solidFill>
              </a:rPr>
              <a:t>6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495800" y="2705100"/>
            <a:ext cx="13159193" cy="49526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600"/>
              </a:spcBef>
              <a:spcAft>
                <a:spcPts val="1200"/>
              </a:spcAft>
            </a:pPr>
            <a:r>
              <a:rPr lang="es-ES" sz="2400" b="1" spc="145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Modelo de Negocio</a:t>
            </a:r>
          </a:p>
          <a:p>
            <a:pPr marL="12700">
              <a:spcBef>
                <a:spcPts val="600"/>
              </a:spcBef>
              <a:spcAft>
                <a:spcPts val="1200"/>
              </a:spcAft>
            </a:pPr>
            <a:endParaRPr lang="es-ES" sz="2400" b="1" spc="145" dirty="0">
              <a:solidFill>
                <a:srgbClr val="2E406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2700">
              <a:spcBef>
                <a:spcPts val="600"/>
              </a:spcBef>
              <a:spcAft>
                <a:spcPts val="1200"/>
              </a:spcAft>
            </a:pPr>
            <a:r>
              <a:rPr lang="es-ES_tradnl" sz="2400" b="1" spc="90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Compromiso con la sostenibilidad</a:t>
            </a:r>
          </a:p>
          <a:p>
            <a:pPr marL="12700" marR="2459990" algn="just">
              <a:spcBef>
                <a:spcPts val="600"/>
              </a:spcBef>
              <a:spcAft>
                <a:spcPts val="1200"/>
              </a:spcAft>
            </a:pPr>
            <a:r>
              <a:rPr lang="es-ES_tradnl" sz="2400" b="1" spc="90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Equipo</a:t>
            </a:r>
          </a:p>
          <a:p>
            <a:pPr marL="927100" marR="2459990" lvl="1" indent="-45720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Perfil del Equipo y </a:t>
            </a:r>
            <a:r>
              <a:rPr lang="es-ES" sz="2400" b="1" spc="120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Scientific</a:t>
            </a: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2400" b="1" spc="120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Advisory</a:t>
            </a: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2400" b="1" spc="120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Board</a:t>
            </a: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(si aplica)</a:t>
            </a:r>
          </a:p>
          <a:p>
            <a:pPr marL="927100" marR="2459990" lvl="1" indent="-45720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Compromiso con la Igualdad</a:t>
            </a:r>
            <a:endParaRPr lang="es-ES_tradnl" sz="2400" b="1" spc="90" dirty="0">
              <a:solidFill>
                <a:srgbClr val="2E406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2700" marR="2459990" algn="just">
              <a:spcBef>
                <a:spcPts val="600"/>
              </a:spcBef>
              <a:spcAft>
                <a:spcPts val="1200"/>
              </a:spcAft>
            </a:pPr>
            <a:r>
              <a:rPr lang="es-ES_tradnl" sz="2400" b="1" spc="90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 de desarrollo</a:t>
            </a:r>
          </a:p>
          <a:p>
            <a:pPr marL="927100" marR="2459990" lvl="1" indent="-457200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Principales líneas de desarrollo de negocio (de producto o servicio)</a:t>
            </a:r>
          </a:p>
        </p:txBody>
      </p:sp>
      <p:sp>
        <p:nvSpPr>
          <p:cNvPr id="5" name="Heptagone 4">
            <a:extLst>
              <a:ext uri="{FF2B5EF4-FFF2-40B4-BE49-F238E27FC236}">
                <a16:creationId xmlns:a16="http://schemas.microsoft.com/office/drawing/2014/main" id="{D6B61050-0E6B-7F75-F2C7-290D0FDC3DC7}"/>
              </a:ext>
            </a:extLst>
          </p:cNvPr>
          <p:cNvSpPr/>
          <p:nvPr/>
        </p:nvSpPr>
        <p:spPr>
          <a:xfrm>
            <a:off x="2849577" y="489423"/>
            <a:ext cx="1356907" cy="1302385"/>
          </a:xfrm>
          <a:prstGeom prst="heptagon">
            <a:avLst/>
          </a:prstGeom>
          <a:solidFill>
            <a:srgbClr val="2E406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B35B1C7-709F-A437-22F2-E752CAA6C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3189" y="2516171"/>
            <a:ext cx="684000" cy="684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5913D33-911C-452E-4C65-401FBA0DF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3783" y="3216759"/>
            <a:ext cx="603556" cy="50601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41E7AB9-3C97-F51B-6ECD-1C9DF2F383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3783" y="6072753"/>
            <a:ext cx="684000" cy="67754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35BDF4E-A00D-57EC-3A73-2B0FBD7EDD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5134" y="6900157"/>
            <a:ext cx="579170" cy="50601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3FEB9EF-7C80-7311-2552-A9A75F8FAF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1771" y="5314430"/>
            <a:ext cx="408467" cy="56088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D8A8650-3D26-58B2-944F-B844F1F8EE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0654" y="4278098"/>
            <a:ext cx="684000" cy="6840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CA813C7-B0D2-CAED-7D78-0A9C05D3D7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8250" y="3786836"/>
            <a:ext cx="682811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229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1400" y="495300"/>
            <a:ext cx="13349693" cy="1210588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lang="es-ES_tradnl" spc="285" dirty="0"/>
              <a:t>HITOS SIGNIFICATIVOS</a:t>
            </a:r>
            <a:br>
              <a:rPr lang="es-ES_tradnl" strike="sngStrike" spc="-70" dirty="0">
                <a:solidFill>
                  <a:schemeClr val="accent6"/>
                </a:solidFill>
              </a:rPr>
            </a:br>
            <a:r>
              <a:rPr lang="es-ES_tradnl" sz="3000" spc="-30" dirty="0">
                <a:solidFill>
                  <a:srgbClr val="377093"/>
                </a:solidFill>
              </a:rPr>
              <a:t>PREMIO BIO-SALUD EUROREGIONAL 2026</a:t>
            </a:r>
            <a:endParaRPr sz="3000" spc="-30" dirty="0">
              <a:solidFill>
                <a:srgbClr val="377093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62400" y="2247900"/>
            <a:ext cx="13159193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spcBef>
                <a:spcPts val="600"/>
              </a:spcBef>
              <a:spcAft>
                <a:spcPts val="1200"/>
              </a:spcAft>
            </a:pPr>
            <a:r>
              <a:rPr lang="es-ES" sz="2400" b="1" spc="145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Principales hitos conseguidos en los últimos 18 meses e impacto esperado</a:t>
            </a:r>
            <a:r>
              <a:rPr lang="es-ES" sz="2400" b="1" spc="14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(por ejemplo: patentes, licencia a clientes clave, hitos científicos, premios o reconocimientos, obtención de certificaciones, entrada en mercado…)</a:t>
            </a:r>
          </a:p>
        </p:txBody>
      </p:sp>
      <p:sp>
        <p:nvSpPr>
          <p:cNvPr id="5" name="object 2"/>
          <p:cNvSpPr txBox="1">
            <a:spLocks/>
          </p:cNvSpPr>
          <p:nvPr/>
        </p:nvSpPr>
        <p:spPr>
          <a:xfrm>
            <a:off x="4191000" y="5012592"/>
            <a:ext cx="13887451" cy="1210588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ea typeface="+mj-ea"/>
                <a:cs typeface="Tahoma"/>
              </a:defRPr>
            </a:lvl1pPr>
          </a:lstStyle>
          <a:p>
            <a:pPr algn="ctr">
              <a:spcBef>
                <a:spcPts val="1040"/>
              </a:spcBef>
            </a:pPr>
            <a:r>
              <a:rPr lang="es-ES_tradnl" kern="0" spc="285" dirty="0"/>
              <a:t>ESTRATEGIA DE DESARROLLO INTERNACIONAL</a:t>
            </a:r>
            <a:br>
              <a:rPr lang="es-ES_tradnl" strike="sngStrike" kern="0" spc="-70" dirty="0">
                <a:solidFill>
                  <a:schemeClr val="accent6"/>
                </a:solidFill>
              </a:rPr>
            </a:br>
            <a:r>
              <a:rPr lang="es-ES_tradnl" sz="3000" kern="0" spc="-30" dirty="0">
                <a:solidFill>
                  <a:srgbClr val="377093"/>
                </a:solidFill>
              </a:rPr>
              <a:t>PREMIO BIO-SALUD EUROREGIONAL 2026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962401" y="6743700"/>
            <a:ext cx="13159192" cy="13516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" sz="2400" b="1" spc="145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Estrategia de desarrollo internacional</a:t>
            </a:r>
          </a:p>
          <a:p>
            <a:pPr marL="46990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" sz="2400" b="1" spc="145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Cooperación a nivel </a:t>
            </a:r>
            <a:r>
              <a:rPr lang="es-ES" sz="2400" b="1" spc="145" dirty="0" err="1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eurorregional</a:t>
            </a:r>
            <a:r>
              <a:rPr lang="es-ES" sz="2400" b="1" spc="14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 indicar participación en proyectos </a:t>
            </a:r>
            <a:r>
              <a:rPr lang="es-ES" sz="2400" b="1" spc="145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euroregionales</a:t>
            </a:r>
            <a:r>
              <a:rPr lang="es-ES" sz="2400" b="1" spc="14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INTERREG y europeos (si aplica)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84FA080-F9A4-7590-A94A-764DA5BEA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337" y="2050381"/>
            <a:ext cx="684000" cy="716264"/>
          </a:xfrm>
          <a:prstGeom prst="rect">
            <a:avLst/>
          </a:prstGeom>
        </p:spPr>
      </p:pic>
      <p:sp>
        <p:nvSpPr>
          <p:cNvPr id="9" name="Heptagone 8">
            <a:extLst>
              <a:ext uri="{FF2B5EF4-FFF2-40B4-BE49-F238E27FC236}">
                <a16:creationId xmlns:a16="http://schemas.microsoft.com/office/drawing/2014/main" id="{58094B3C-1F4A-38FD-272F-9555A533432C}"/>
              </a:ext>
            </a:extLst>
          </p:cNvPr>
          <p:cNvSpPr/>
          <p:nvPr/>
        </p:nvSpPr>
        <p:spPr>
          <a:xfrm>
            <a:off x="2656071" y="230360"/>
            <a:ext cx="1356907" cy="1302385"/>
          </a:xfrm>
          <a:prstGeom prst="heptagon">
            <a:avLst/>
          </a:prstGeom>
          <a:solidFill>
            <a:srgbClr val="2E406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</a:t>
            </a:r>
          </a:p>
        </p:txBody>
      </p:sp>
      <p:sp>
        <p:nvSpPr>
          <p:cNvPr id="11" name="Heptagone 10">
            <a:extLst>
              <a:ext uri="{FF2B5EF4-FFF2-40B4-BE49-F238E27FC236}">
                <a16:creationId xmlns:a16="http://schemas.microsoft.com/office/drawing/2014/main" id="{AB4C8667-BF08-F4E9-C50C-F94494FF2F70}"/>
              </a:ext>
            </a:extLst>
          </p:cNvPr>
          <p:cNvSpPr/>
          <p:nvPr/>
        </p:nvSpPr>
        <p:spPr>
          <a:xfrm>
            <a:off x="2706113" y="4897363"/>
            <a:ext cx="1356907" cy="1302385"/>
          </a:xfrm>
          <a:prstGeom prst="heptagon">
            <a:avLst/>
          </a:prstGeom>
          <a:solidFill>
            <a:srgbClr val="2E406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1EC7444-45E6-0348-A1E6-F13588FD0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6245" y="6592007"/>
            <a:ext cx="684000" cy="60431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131E137-F631-F485-62BB-8720E61250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4981" y="7340153"/>
            <a:ext cx="579170" cy="50601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91932D94-E7AE-A7D3-EFD2-790BB12F8C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6245" y="2890197"/>
            <a:ext cx="571412" cy="57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08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570FC4676DE54F832BD8D5FADDF570" ma:contentTypeVersion="19" ma:contentTypeDescription="Crée un document." ma:contentTypeScope="" ma:versionID="c8ae3e9a4de579979fe3d9f6bad92e79">
  <xsd:schema xmlns:xsd="http://www.w3.org/2001/XMLSchema" xmlns:xs="http://www.w3.org/2001/XMLSchema" xmlns:p="http://schemas.microsoft.com/office/2006/metadata/properties" xmlns:ns2="3f43fb22-5fa1-45fd-a48b-026082faaca4" xmlns:ns3="7cd6869e-a4c4-4bb7-ad21-273e3183c2c9" targetNamespace="http://schemas.microsoft.com/office/2006/metadata/properties" ma:root="true" ma:fieldsID="3c9e4d99b248ee84b7888752739fb2ed" ns2:_="" ns3:_="">
    <xsd:import namespace="3f43fb22-5fa1-45fd-a48b-026082faaca4"/>
    <xsd:import namespace="7cd6869e-a4c4-4bb7-ad21-273e3183c2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3fb22-5fa1-45fd-a48b-026082faac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90e82f-44eb-4e47-b742-b6f684c0d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d6869e-a4c4-4bb7-ad21-273e3183c2c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3b0e45f-baf9-4eb6-b168-418160f039ed}" ma:internalName="TaxCatchAll" ma:showField="CatchAllData" ma:web="7cd6869e-a4c4-4bb7-ad21-273e3183c2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cd6869e-a4c4-4bb7-ad21-273e3183c2c9" xsi:nil="true"/>
    <lcf76f155ced4ddcb4097134ff3c332f xmlns="3f43fb22-5fa1-45fd-a48b-026082faaca4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C42E8E-A9A9-48A6-8822-508471ABFCDE}"/>
</file>

<file path=customXml/itemProps2.xml><?xml version="1.0" encoding="utf-8"?>
<ds:datastoreItem xmlns:ds="http://schemas.openxmlformats.org/officeDocument/2006/customXml" ds:itemID="{763C6592-C8C5-40B1-9C22-2D2DBD92EB2D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58c67b58-ce93-48ce-99e6-24da5a32e5eb"/>
    <ds:schemaRef ds:uri="http://schemas.microsoft.com/office/infopath/2007/PartnerControls"/>
    <ds:schemaRef ds:uri="36458561-5ee5-4bed-a386-f19440ab3ba7"/>
    <ds:schemaRef ds:uri="http://www.w3.org/XML/1998/namespace"/>
    <ds:schemaRef ds:uri="http://purl.org/dc/dcmitype/"/>
    <ds:schemaRef ds:uri="7cd6869e-a4c4-4bb7-ad21-273e3183c2c9"/>
    <ds:schemaRef ds:uri="3f43fb22-5fa1-45fd-a48b-026082faaca4"/>
  </ds:schemaRefs>
</ds:datastoreItem>
</file>

<file path=customXml/itemProps3.xml><?xml version="1.0" encoding="utf-8"?>
<ds:datastoreItem xmlns:ds="http://schemas.openxmlformats.org/officeDocument/2006/customXml" ds:itemID="{91E1C01B-2078-4DD5-8E7E-4BBF125150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</TotalTime>
  <Words>310</Words>
  <Application>Microsoft Office PowerPoint</Application>
  <PresentationFormat>Personnalisé</PresentationFormat>
  <Paragraphs>53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Roboto</vt:lpstr>
      <vt:lpstr>Tahoma</vt:lpstr>
      <vt:lpstr>Office Theme</vt:lpstr>
      <vt:lpstr>Présentation PowerPoint</vt:lpstr>
      <vt:lpstr>ESTRUCTURA DEL DECK PREMIO BIO-SALUD EUROREGIONAL 2026</vt:lpstr>
      <vt:lpstr>CRITERIOS DE VALORACION PREMIO BIO-SALUD EUROREGIONAL 2026</vt:lpstr>
      <vt:lpstr>CARÁCTER INNOVADOR Y DISRUPTIVO PREMIO BIO-SALUD EUROREGIONAL 2026</vt:lpstr>
      <vt:lpstr>POTENCIAL DE CRECIMIENTO / COMPETITIVIDAD PREMIO BIO-SALUD EUROREGIONAL 2026</vt:lpstr>
      <vt:lpstr>HITOS SIGNIFICATIVOS PREMIO BIO-SALUD EUROREGIONAL 2026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ESTRUCTURA DEL DECK</dc:title>
  <dc:creator>Viveros Cein</dc:creator>
  <cp:keywords>DAFoOrZgEjQ,BAEQqg8HvLY</cp:keywords>
  <cp:lastModifiedBy>Leyre AZCONA</cp:lastModifiedBy>
  <cp:revision>16</cp:revision>
  <dcterms:created xsi:type="dcterms:W3CDTF">2023-07-11T14:10:12Z</dcterms:created>
  <dcterms:modified xsi:type="dcterms:W3CDTF">2025-11-05T16:17:00Z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2023-07-11T00:00:00Z</vt:filetime>
  </property>
  <property fmtid="{D5CDD505-2E9C-101B-9397-08002B2CF9AE}" pid="3" name="Creator">
    <vt:lpwstr>Canva</vt:lpwstr>
  </property>
  <property fmtid="{D5CDD505-2E9C-101B-9397-08002B2CF9AE}" pid="4" name="LastSaved">
    <vt:filetime>2023-07-11T00:00:00Z</vt:filetime>
  </property>
  <property fmtid="{D5CDD505-2E9C-101B-9397-08002B2CF9AE}" pid="5" name="ContentTypeId">
    <vt:lpwstr>0x0101005B570FC4676DE54F832BD8D5FADDF570</vt:lpwstr>
  </property>
  <property fmtid="{D5CDD505-2E9C-101B-9397-08002B2CF9AE}" pid="6" name="MediaServiceImageTags">
    <vt:lpwstr/>
  </property>
</Properties>
</file>